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73d92b61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73d92b61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9512fab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9512fab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griffithsscott.ca/download/469763" TargetMode="External"/><Relationship Id="rId5" Type="http://schemas.openxmlformats.org/officeDocument/2006/relationships/hyperlink" Target="https://docs.google.com/presentation/d/1nV4ojFQTygB5VL2cNBQIvvxtMdZj3UFKUqvyN0vi3f0/edit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7488" y="644988"/>
            <a:ext cx="3629025" cy="307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1100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Helpers at Griffiths-Scott School Society 11.05.24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5550" y="0"/>
            <a:ext cx="1708450" cy="144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type="title"/>
          </p:nvPr>
        </p:nvSpPr>
        <p:spPr>
          <a:xfrm>
            <a:off x="339325" y="132600"/>
            <a:ext cx="8520600" cy="41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9009"/>
              <a:buNone/>
            </a:pPr>
            <a:r>
              <a:rPr lang="en" sz="2020"/>
              <a:t>Agenda for Tonight’s Meeting</a:t>
            </a:r>
            <a:endParaRPr sz="202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542700"/>
            <a:ext cx="7559100" cy="45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In Attendance: </a:t>
            </a:r>
            <a:endParaRPr b="1" sz="1225"/>
          </a:p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Call to Order: </a:t>
            </a:r>
            <a:endParaRPr b="1" sz="1225"/>
          </a:p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Additions to the Agenda: </a:t>
            </a:r>
            <a:endParaRPr b="1" sz="1225"/>
          </a:p>
          <a:p>
            <a:pPr indent="-306403" lvl="0" marL="457200" rtl="0" algn="l">
              <a:spcBef>
                <a:spcPts val="0"/>
              </a:spcBef>
              <a:spcAft>
                <a:spcPts val="0"/>
              </a:spcAft>
              <a:buSzPts val="1225"/>
              <a:buChar char="●"/>
            </a:pPr>
            <a:r>
              <a:rPr b="1" lang="en" sz="1225"/>
              <a:t>Adoption of Minutes:                     </a:t>
            </a:r>
            <a:r>
              <a:rPr b="1" lang="en" sz="1225" u="sng">
                <a:solidFill>
                  <a:schemeClr val="hlink"/>
                </a:solidFill>
                <a:hlinkClick r:id="rId4"/>
              </a:rPr>
              <a:t>Minutes 10.01.24 H.A.G.S.S. Meeting</a:t>
            </a:r>
            <a:endParaRPr b="1" sz="1225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b="1"/>
          </a:p>
          <a:p>
            <a:pPr indent="-323668" lvl="0" marL="457200" rtl="0" algn="l">
              <a:spcBef>
                <a:spcPts val="0"/>
              </a:spcBef>
              <a:spcAft>
                <a:spcPts val="0"/>
              </a:spcAft>
              <a:buSzPts val="1497"/>
              <a:buChar char="●"/>
            </a:pPr>
            <a:r>
              <a:rPr b="1" lang="en" sz="1497"/>
              <a:t>Business from Minutes:</a:t>
            </a:r>
            <a:endParaRPr b="1" sz="1497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Milk Program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Update from Ronalee McConnell re: Leduc Co-op pricing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Hot Lunch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Fundraising Updates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Christmas Market - November 30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New Business 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Financial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en"/>
              <a:t>Statement provided (see next slide) 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Adjournment: </a:t>
            </a:r>
            <a:endParaRPr b="1"/>
          </a:p>
        </p:txBody>
      </p:sp>
      <p:sp>
        <p:nvSpPr>
          <p:cNvPr id="63" name="Google Shape;63;p14">
            <a:hlinkClick r:id="rId5"/>
          </p:cNvPr>
          <p:cNvSpPr/>
          <p:nvPr/>
        </p:nvSpPr>
        <p:spPr>
          <a:xfrm>
            <a:off x="4389850" y="4514150"/>
            <a:ext cx="419550" cy="310800"/>
          </a:xfrm>
          <a:prstGeom prst="flowChartDecision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0598" y="0"/>
            <a:ext cx="400280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